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455" r:id="rId35"/>
    <p:sldId id="456" r:id="rId36"/>
    <p:sldId id="457" r:id="rId37"/>
    <p:sldId id="458" r:id="rId38"/>
    <p:sldId id="460" r:id="rId39"/>
    <p:sldId id="461" r:id="rId40"/>
    <p:sldId id="462" r:id="rId41"/>
    <p:sldId id="459" r:id="rId42"/>
    <p:sldId id="345" r:id="rId43"/>
    <p:sldId id="283" r:id="rId44"/>
    <p:sldId id="454"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04" r:id="rId100"/>
    <p:sldId id="436" r:id="rId101"/>
    <p:sldId id="437" r:id="rId102"/>
    <p:sldId id="440" r:id="rId103"/>
    <p:sldId id="394" r:id="rId104"/>
    <p:sldId id="405" r:id="rId105"/>
    <p:sldId id="430" r:id="rId106"/>
    <p:sldId id="441" r:id="rId107"/>
    <p:sldId id="443" r:id="rId108"/>
    <p:sldId id="444" r:id="rId109"/>
    <p:sldId id="445" r:id="rId110"/>
    <p:sldId id="447" r:id="rId111"/>
    <p:sldId id="446" r:id="rId112"/>
    <p:sldId id="449" r:id="rId113"/>
    <p:sldId id="451" r:id="rId114"/>
    <p:sldId id="452" r:id="rId115"/>
    <p:sldId id="448" r:id="rId116"/>
    <p:sldId id="392" r:id="rId117"/>
    <p:sldId id="395" r:id="rId118"/>
    <p:sldId id="413" r:id="rId119"/>
    <p:sldId id="414" r:id="rId120"/>
    <p:sldId id="396" r:id="rId121"/>
    <p:sldId id="397" r:id="rId122"/>
    <p:sldId id="406" r:id="rId123"/>
    <p:sldId id="431" r:id="rId124"/>
    <p:sldId id="432" r:id="rId125"/>
    <p:sldId id="339" r:id="rId126"/>
    <p:sldId id="399" r:id="rId127"/>
    <p:sldId id="398" r:id="rId128"/>
    <p:sldId id="400" r:id="rId129"/>
    <p:sldId id="407" r:id="rId130"/>
    <p:sldId id="40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2304" y="-12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582024952"/>
        <c:axId val="582106824"/>
        <c:axId val="0"/>
      </c:bar3DChart>
      <c:catAx>
        <c:axId val="582024952"/>
        <c:scaling>
          <c:orientation val="minMax"/>
        </c:scaling>
        <c:delete val="1"/>
        <c:axPos val="b"/>
        <c:majorTickMark val="out"/>
        <c:minorTickMark val="none"/>
        <c:tickLblPos val="nextTo"/>
        <c:crossAx val="582106824"/>
        <c:crosses val="autoZero"/>
        <c:auto val="1"/>
        <c:lblAlgn val="ctr"/>
        <c:lblOffset val="100"/>
        <c:noMultiLvlLbl val="0"/>
      </c:catAx>
      <c:valAx>
        <c:axId val="582106824"/>
        <c:scaling>
          <c:orientation val="minMax"/>
        </c:scaling>
        <c:delete val="0"/>
        <c:axPos val="l"/>
        <c:majorGridlines/>
        <c:numFmt formatCode="0" sourceLinked="1"/>
        <c:majorTickMark val="out"/>
        <c:minorTickMark val="none"/>
        <c:tickLblPos val="nextTo"/>
        <c:crossAx val="58202495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13/07/2011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259632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103</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119</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998206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85409731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29023</TotalTime>
  <Words>7921</Words>
  <Application>Microsoft Macintosh PowerPoint</Application>
  <PresentationFormat>On-screen Show (4:3)</PresentationFormat>
  <Paragraphs>1270</Paragraphs>
  <Slides>167</Slides>
  <Notes>52</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PowerPoint Presentation</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438</cp:revision>
  <dcterms:created xsi:type="dcterms:W3CDTF">2011-03-08T13:24:17Z</dcterms:created>
  <dcterms:modified xsi:type="dcterms:W3CDTF">2011-07-13T17:17:52Z</dcterms:modified>
</cp:coreProperties>
</file>